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Poppins Bold" charset="1" panose="00000800000000000000"/>
      <p:regular r:id="rId12"/>
    </p:embeddedFont>
    <p:embeddedFont>
      <p:font typeface="Poppins" charset="1" panose="000005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76029" y="3076306"/>
            <a:ext cx="11992551" cy="3583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69"/>
              </a:lnSpc>
            </a:pPr>
            <a:r>
              <a:rPr lang="en-US" b="true" sz="13822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FIGHT DETECTION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650621" y="8790649"/>
            <a:ext cx="608679" cy="602564"/>
            <a:chOff x="0" y="0"/>
            <a:chExt cx="85797" cy="8493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42467" y="0"/>
                  </a:moveTo>
                  <a:lnTo>
                    <a:pt x="43329" y="0"/>
                  </a:lnTo>
                  <a:cubicBezTo>
                    <a:pt x="54592" y="0"/>
                    <a:pt x="65394" y="4474"/>
                    <a:pt x="73358" y="12438"/>
                  </a:cubicBezTo>
                  <a:cubicBezTo>
                    <a:pt x="81322" y="20403"/>
                    <a:pt x="85797" y="31204"/>
                    <a:pt x="85797" y="42467"/>
                  </a:cubicBezTo>
                  <a:lnTo>
                    <a:pt x="85797" y="42467"/>
                  </a:lnTo>
                  <a:cubicBezTo>
                    <a:pt x="85797" y="65921"/>
                    <a:pt x="66783" y="84935"/>
                    <a:pt x="43329" y="84935"/>
                  </a:cubicBezTo>
                  <a:lnTo>
                    <a:pt x="42467" y="84935"/>
                  </a:lnTo>
                  <a:cubicBezTo>
                    <a:pt x="19013" y="84935"/>
                    <a:pt x="0" y="65921"/>
                    <a:pt x="0" y="42467"/>
                  </a:cubicBezTo>
                  <a:lnTo>
                    <a:pt x="0" y="42467"/>
                  </a:lnTo>
                  <a:cubicBezTo>
                    <a:pt x="0" y="19013"/>
                    <a:pt x="19013" y="0"/>
                    <a:pt x="42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5268580" y="8832850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81949" y="8832850"/>
            <a:ext cx="346022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50621" y="8800174"/>
            <a:ext cx="608679" cy="621385"/>
            <a:chOff x="0" y="0"/>
            <a:chExt cx="85797" cy="875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7" cy="87588"/>
            </a:xfrm>
            <a:custGeom>
              <a:avLst/>
              <a:gdLst/>
              <a:ahLst/>
              <a:cxnLst/>
              <a:rect r="r" b="b" t="t" l="l"/>
              <a:pathLst>
                <a:path h="87588" w="85797">
                  <a:moveTo>
                    <a:pt x="42898" y="0"/>
                  </a:moveTo>
                  <a:lnTo>
                    <a:pt x="42898" y="0"/>
                  </a:lnTo>
                  <a:cubicBezTo>
                    <a:pt x="54276" y="0"/>
                    <a:pt x="65187" y="4520"/>
                    <a:pt x="73232" y="12565"/>
                  </a:cubicBezTo>
                  <a:cubicBezTo>
                    <a:pt x="81277" y="20610"/>
                    <a:pt x="85797" y="31521"/>
                    <a:pt x="85797" y="42898"/>
                  </a:cubicBezTo>
                  <a:lnTo>
                    <a:pt x="85797" y="44689"/>
                  </a:lnTo>
                  <a:cubicBezTo>
                    <a:pt x="85797" y="68381"/>
                    <a:pt x="66590" y="87588"/>
                    <a:pt x="42898" y="87588"/>
                  </a:cubicBezTo>
                  <a:lnTo>
                    <a:pt x="42898" y="87588"/>
                  </a:lnTo>
                  <a:cubicBezTo>
                    <a:pt x="19206" y="87588"/>
                    <a:pt x="0" y="68381"/>
                    <a:pt x="0" y="44689"/>
                  </a:cubicBezTo>
                  <a:lnTo>
                    <a:pt x="0" y="42898"/>
                  </a:lnTo>
                  <a:cubicBezTo>
                    <a:pt x="0" y="19206"/>
                    <a:pt x="19206" y="0"/>
                    <a:pt x="4289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5797" cy="144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FFFFFF">
                      <a:alpha val="18824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2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268580" y="8832850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31384" y="375272"/>
            <a:ext cx="16123577" cy="1018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83"/>
              </a:lnSpc>
            </a:pPr>
            <a:r>
              <a:rPr lang="en-US" sz="69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 statement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5669573"/>
            <a:ext cx="12985986" cy="2649534"/>
            <a:chOff x="0" y="0"/>
            <a:chExt cx="1830446" cy="37346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830446" cy="373466"/>
            </a:xfrm>
            <a:custGeom>
              <a:avLst/>
              <a:gdLst/>
              <a:ahLst/>
              <a:cxnLst/>
              <a:rect r="r" b="b" t="t" l="l"/>
              <a:pathLst>
                <a:path h="373466" w="1830446">
                  <a:moveTo>
                    <a:pt x="11924" y="0"/>
                  </a:moveTo>
                  <a:lnTo>
                    <a:pt x="1818523" y="0"/>
                  </a:lnTo>
                  <a:cubicBezTo>
                    <a:pt x="1821685" y="0"/>
                    <a:pt x="1824718" y="1256"/>
                    <a:pt x="1826954" y="3492"/>
                  </a:cubicBezTo>
                  <a:cubicBezTo>
                    <a:pt x="1829190" y="5728"/>
                    <a:pt x="1830446" y="8761"/>
                    <a:pt x="1830446" y="11924"/>
                  </a:cubicBezTo>
                  <a:lnTo>
                    <a:pt x="1830446" y="361543"/>
                  </a:lnTo>
                  <a:cubicBezTo>
                    <a:pt x="1830446" y="364705"/>
                    <a:pt x="1829190" y="367738"/>
                    <a:pt x="1826954" y="369974"/>
                  </a:cubicBezTo>
                  <a:cubicBezTo>
                    <a:pt x="1824718" y="372210"/>
                    <a:pt x="1821685" y="373466"/>
                    <a:pt x="1818523" y="373466"/>
                  </a:cubicBezTo>
                  <a:lnTo>
                    <a:pt x="11924" y="373466"/>
                  </a:lnTo>
                  <a:cubicBezTo>
                    <a:pt x="8761" y="373466"/>
                    <a:pt x="5728" y="372210"/>
                    <a:pt x="3492" y="369974"/>
                  </a:cubicBezTo>
                  <a:cubicBezTo>
                    <a:pt x="1256" y="367738"/>
                    <a:pt x="0" y="364705"/>
                    <a:pt x="0" y="361543"/>
                  </a:cubicBezTo>
                  <a:lnTo>
                    <a:pt x="0" y="11924"/>
                  </a:lnTo>
                  <a:cubicBezTo>
                    <a:pt x="0" y="8761"/>
                    <a:pt x="1256" y="5728"/>
                    <a:pt x="3492" y="3492"/>
                  </a:cubicBezTo>
                  <a:cubicBezTo>
                    <a:pt x="5728" y="1256"/>
                    <a:pt x="8761" y="0"/>
                    <a:pt x="1192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830446" cy="4306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44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557648" y="2128894"/>
            <a:ext cx="12131123" cy="1300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228"/>
              </a:lnSpc>
            </a:pPr>
            <a:r>
              <a:rPr lang="en-US" sz="3075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This project aims to detect fights in real-world videos by analyzing human movements and interactions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05374" y="5694018"/>
            <a:ext cx="12232639" cy="24291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36"/>
              </a:lnSpc>
            </a:pPr>
            <a:r>
              <a:rPr lang="en-US" sz="284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 fight is a physical altercation involving aggressive actions such as punches, kicks, or forceful movements intended to harm another person. It typically includes rapid limb motions, close-range engagement, and high-intensity interactions between individuals.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130216" y="1765103"/>
            <a:ext cx="12985986" cy="2649534"/>
            <a:chOff x="0" y="0"/>
            <a:chExt cx="1830446" cy="37346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830446" cy="373466"/>
            </a:xfrm>
            <a:custGeom>
              <a:avLst/>
              <a:gdLst/>
              <a:ahLst/>
              <a:cxnLst/>
              <a:rect r="r" b="b" t="t" l="l"/>
              <a:pathLst>
                <a:path h="373466" w="1830446">
                  <a:moveTo>
                    <a:pt x="11924" y="0"/>
                  </a:moveTo>
                  <a:lnTo>
                    <a:pt x="1818523" y="0"/>
                  </a:lnTo>
                  <a:cubicBezTo>
                    <a:pt x="1821685" y="0"/>
                    <a:pt x="1824718" y="1256"/>
                    <a:pt x="1826954" y="3492"/>
                  </a:cubicBezTo>
                  <a:cubicBezTo>
                    <a:pt x="1829190" y="5728"/>
                    <a:pt x="1830446" y="8761"/>
                    <a:pt x="1830446" y="11924"/>
                  </a:cubicBezTo>
                  <a:lnTo>
                    <a:pt x="1830446" y="361543"/>
                  </a:lnTo>
                  <a:cubicBezTo>
                    <a:pt x="1830446" y="364705"/>
                    <a:pt x="1829190" y="367738"/>
                    <a:pt x="1826954" y="369974"/>
                  </a:cubicBezTo>
                  <a:cubicBezTo>
                    <a:pt x="1824718" y="372210"/>
                    <a:pt x="1821685" y="373466"/>
                    <a:pt x="1818523" y="373466"/>
                  </a:cubicBezTo>
                  <a:lnTo>
                    <a:pt x="11924" y="373466"/>
                  </a:lnTo>
                  <a:cubicBezTo>
                    <a:pt x="8761" y="373466"/>
                    <a:pt x="5728" y="372210"/>
                    <a:pt x="3492" y="369974"/>
                  </a:cubicBezTo>
                  <a:cubicBezTo>
                    <a:pt x="1256" y="367738"/>
                    <a:pt x="0" y="364705"/>
                    <a:pt x="0" y="361543"/>
                  </a:cubicBezTo>
                  <a:lnTo>
                    <a:pt x="0" y="11924"/>
                  </a:lnTo>
                  <a:cubicBezTo>
                    <a:pt x="0" y="8761"/>
                    <a:pt x="1256" y="5728"/>
                    <a:pt x="3492" y="3492"/>
                  </a:cubicBezTo>
                  <a:cubicBezTo>
                    <a:pt x="5728" y="1256"/>
                    <a:pt x="8761" y="0"/>
                    <a:pt x="1192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830446" cy="4306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l">
                <a:lnSpc>
                  <a:spcPts val="447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50621" y="8800174"/>
            <a:ext cx="608679" cy="621385"/>
            <a:chOff x="0" y="0"/>
            <a:chExt cx="85797" cy="875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7" cy="87588"/>
            </a:xfrm>
            <a:custGeom>
              <a:avLst/>
              <a:gdLst/>
              <a:ahLst/>
              <a:cxnLst/>
              <a:rect r="r" b="b" t="t" l="l"/>
              <a:pathLst>
                <a:path h="87588" w="85797">
                  <a:moveTo>
                    <a:pt x="42898" y="0"/>
                  </a:moveTo>
                  <a:lnTo>
                    <a:pt x="42898" y="0"/>
                  </a:lnTo>
                  <a:cubicBezTo>
                    <a:pt x="54276" y="0"/>
                    <a:pt x="65187" y="4520"/>
                    <a:pt x="73232" y="12565"/>
                  </a:cubicBezTo>
                  <a:cubicBezTo>
                    <a:pt x="81277" y="20610"/>
                    <a:pt x="85797" y="31521"/>
                    <a:pt x="85797" y="42898"/>
                  </a:cubicBezTo>
                  <a:lnTo>
                    <a:pt x="85797" y="44689"/>
                  </a:lnTo>
                  <a:cubicBezTo>
                    <a:pt x="85797" y="68381"/>
                    <a:pt x="66590" y="87588"/>
                    <a:pt x="42898" y="87588"/>
                  </a:cubicBezTo>
                  <a:lnTo>
                    <a:pt x="42898" y="87588"/>
                  </a:lnTo>
                  <a:cubicBezTo>
                    <a:pt x="19206" y="87588"/>
                    <a:pt x="0" y="68381"/>
                    <a:pt x="0" y="44689"/>
                  </a:cubicBezTo>
                  <a:lnTo>
                    <a:pt x="0" y="42898"/>
                  </a:lnTo>
                  <a:cubicBezTo>
                    <a:pt x="0" y="19206"/>
                    <a:pt x="19206" y="0"/>
                    <a:pt x="4289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5797" cy="144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FFFFFF">
                      <a:alpha val="18824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3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268580" y="8832850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31384" y="375272"/>
            <a:ext cx="16123577" cy="1018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83"/>
              </a:lnSpc>
            </a:pPr>
            <a:r>
              <a:rPr lang="en-US" sz="69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Approach &amp; Methodology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2566954" y="3818733"/>
            <a:ext cx="4027228" cy="2649534"/>
            <a:chOff x="0" y="0"/>
            <a:chExt cx="567660" cy="37346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67660" cy="373466"/>
            </a:xfrm>
            <a:custGeom>
              <a:avLst/>
              <a:gdLst/>
              <a:ahLst/>
              <a:cxnLst/>
              <a:rect r="r" b="b" t="t" l="l"/>
              <a:pathLst>
                <a:path h="373466" w="567660">
                  <a:moveTo>
                    <a:pt x="38448" y="0"/>
                  </a:moveTo>
                  <a:lnTo>
                    <a:pt x="529212" y="0"/>
                  </a:lnTo>
                  <a:cubicBezTo>
                    <a:pt x="550446" y="0"/>
                    <a:pt x="567660" y="17214"/>
                    <a:pt x="567660" y="38448"/>
                  </a:cubicBezTo>
                  <a:lnTo>
                    <a:pt x="567660" y="335019"/>
                  </a:lnTo>
                  <a:cubicBezTo>
                    <a:pt x="567660" y="356253"/>
                    <a:pt x="550446" y="373466"/>
                    <a:pt x="529212" y="373466"/>
                  </a:cubicBezTo>
                  <a:lnTo>
                    <a:pt x="38448" y="373466"/>
                  </a:lnTo>
                  <a:cubicBezTo>
                    <a:pt x="17214" y="373466"/>
                    <a:pt x="0" y="356253"/>
                    <a:pt x="0" y="335019"/>
                  </a:cubicBezTo>
                  <a:lnTo>
                    <a:pt x="0" y="38448"/>
                  </a:lnTo>
                  <a:cubicBezTo>
                    <a:pt x="0" y="17214"/>
                    <a:pt x="17214" y="0"/>
                    <a:pt x="38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76200"/>
              <a:ext cx="567660" cy="4496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57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900559" y="4735829"/>
            <a:ext cx="3360018" cy="7010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Classification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1241352" y="3818733"/>
            <a:ext cx="4027228" cy="2649534"/>
            <a:chOff x="0" y="0"/>
            <a:chExt cx="567660" cy="37346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67660" cy="373466"/>
            </a:xfrm>
            <a:custGeom>
              <a:avLst/>
              <a:gdLst/>
              <a:ahLst/>
              <a:cxnLst/>
              <a:rect r="r" b="b" t="t" l="l"/>
              <a:pathLst>
                <a:path h="373466" w="567660">
                  <a:moveTo>
                    <a:pt x="38448" y="0"/>
                  </a:moveTo>
                  <a:lnTo>
                    <a:pt x="529212" y="0"/>
                  </a:lnTo>
                  <a:cubicBezTo>
                    <a:pt x="550446" y="0"/>
                    <a:pt x="567660" y="17214"/>
                    <a:pt x="567660" y="38448"/>
                  </a:cubicBezTo>
                  <a:lnTo>
                    <a:pt x="567660" y="335019"/>
                  </a:lnTo>
                  <a:cubicBezTo>
                    <a:pt x="567660" y="356253"/>
                    <a:pt x="550446" y="373466"/>
                    <a:pt x="529212" y="373466"/>
                  </a:cubicBezTo>
                  <a:lnTo>
                    <a:pt x="38448" y="373466"/>
                  </a:lnTo>
                  <a:cubicBezTo>
                    <a:pt x="17214" y="373466"/>
                    <a:pt x="0" y="356253"/>
                    <a:pt x="0" y="335019"/>
                  </a:cubicBezTo>
                  <a:lnTo>
                    <a:pt x="0" y="38448"/>
                  </a:lnTo>
                  <a:cubicBezTo>
                    <a:pt x="0" y="17214"/>
                    <a:pt x="17214" y="0"/>
                    <a:pt x="38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567660" cy="4496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57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1574957" y="4392929"/>
            <a:ext cx="3360018" cy="1386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9"/>
              </a:lnSpc>
              <a:spcBef>
                <a:spcPct val="0"/>
              </a:spcBef>
            </a:pPr>
            <a:r>
              <a:rPr lang="en-US" sz="38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Pose Estimation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50621" y="8800174"/>
            <a:ext cx="608679" cy="621385"/>
            <a:chOff x="0" y="0"/>
            <a:chExt cx="85797" cy="875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7" cy="87588"/>
            </a:xfrm>
            <a:custGeom>
              <a:avLst/>
              <a:gdLst/>
              <a:ahLst/>
              <a:cxnLst/>
              <a:rect r="r" b="b" t="t" l="l"/>
              <a:pathLst>
                <a:path h="87588" w="85797">
                  <a:moveTo>
                    <a:pt x="42898" y="0"/>
                  </a:moveTo>
                  <a:lnTo>
                    <a:pt x="42898" y="0"/>
                  </a:lnTo>
                  <a:cubicBezTo>
                    <a:pt x="54276" y="0"/>
                    <a:pt x="65187" y="4520"/>
                    <a:pt x="73232" y="12565"/>
                  </a:cubicBezTo>
                  <a:cubicBezTo>
                    <a:pt x="81277" y="20610"/>
                    <a:pt x="85797" y="31521"/>
                    <a:pt x="85797" y="42898"/>
                  </a:cubicBezTo>
                  <a:lnTo>
                    <a:pt x="85797" y="44689"/>
                  </a:lnTo>
                  <a:cubicBezTo>
                    <a:pt x="85797" y="68381"/>
                    <a:pt x="66590" y="87588"/>
                    <a:pt x="42898" y="87588"/>
                  </a:cubicBezTo>
                  <a:lnTo>
                    <a:pt x="42898" y="87588"/>
                  </a:lnTo>
                  <a:cubicBezTo>
                    <a:pt x="19206" y="87588"/>
                    <a:pt x="0" y="68381"/>
                    <a:pt x="0" y="44689"/>
                  </a:cubicBezTo>
                  <a:lnTo>
                    <a:pt x="0" y="42898"/>
                  </a:lnTo>
                  <a:cubicBezTo>
                    <a:pt x="0" y="19206"/>
                    <a:pt x="19206" y="0"/>
                    <a:pt x="4289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5797" cy="144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FFFFFF">
                      <a:alpha val="18824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4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268580" y="8832850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31384" y="375272"/>
            <a:ext cx="16123577" cy="1018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83"/>
              </a:lnSpc>
            </a:pPr>
            <a:r>
              <a:rPr lang="en-US" sz="69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Approach &amp; Methodology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659610" y="1708128"/>
            <a:ext cx="12968780" cy="767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Pose Estimation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747383" y="3971133"/>
            <a:ext cx="4027228" cy="2649534"/>
            <a:chOff x="0" y="0"/>
            <a:chExt cx="567660" cy="37346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67660" cy="373466"/>
            </a:xfrm>
            <a:custGeom>
              <a:avLst/>
              <a:gdLst/>
              <a:ahLst/>
              <a:cxnLst/>
              <a:rect r="r" b="b" t="t" l="l"/>
              <a:pathLst>
                <a:path h="373466" w="567660">
                  <a:moveTo>
                    <a:pt x="38448" y="0"/>
                  </a:moveTo>
                  <a:lnTo>
                    <a:pt x="529212" y="0"/>
                  </a:lnTo>
                  <a:cubicBezTo>
                    <a:pt x="550446" y="0"/>
                    <a:pt x="567660" y="17214"/>
                    <a:pt x="567660" y="38448"/>
                  </a:cubicBezTo>
                  <a:lnTo>
                    <a:pt x="567660" y="335019"/>
                  </a:lnTo>
                  <a:cubicBezTo>
                    <a:pt x="567660" y="356253"/>
                    <a:pt x="550446" y="373466"/>
                    <a:pt x="529212" y="373466"/>
                  </a:cubicBezTo>
                  <a:lnTo>
                    <a:pt x="38448" y="373466"/>
                  </a:lnTo>
                  <a:cubicBezTo>
                    <a:pt x="17214" y="373466"/>
                    <a:pt x="0" y="356253"/>
                    <a:pt x="0" y="335019"/>
                  </a:cubicBezTo>
                  <a:lnTo>
                    <a:pt x="0" y="38448"/>
                  </a:lnTo>
                  <a:cubicBezTo>
                    <a:pt x="0" y="17214"/>
                    <a:pt x="17214" y="0"/>
                    <a:pt x="38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76200"/>
              <a:ext cx="567660" cy="4496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573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129950" y="3971133"/>
            <a:ext cx="4027228" cy="2649534"/>
            <a:chOff x="0" y="0"/>
            <a:chExt cx="567660" cy="37346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67660" cy="373466"/>
            </a:xfrm>
            <a:custGeom>
              <a:avLst/>
              <a:gdLst/>
              <a:ahLst/>
              <a:cxnLst/>
              <a:rect r="r" b="b" t="t" l="l"/>
              <a:pathLst>
                <a:path h="373466" w="567660">
                  <a:moveTo>
                    <a:pt x="38448" y="0"/>
                  </a:moveTo>
                  <a:lnTo>
                    <a:pt x="529212" y="0"/>
                  </a:lnTo>
                  <a:cubicBezTo>
                    <a:pt x="550446" y="0"/>
                    <a:pt x="567660" y="17214"/>
                    <a:pt x="567660" y="38448"/>
                  </a:cubicBezTo>
                  <a:lnTo>
                    <a:pt x="567660" y="335019"/>
                  </a:lnTo>
                  <a:cubicBezTo>
                    <a:pt x="567660" y="356253"/>
                    <a:pt x="550446" y="373466"/>
                    <a:pt x="529212" y="373466"/>
                  </a:cubicBezTo>
                  <a:lnTo>
                    <a:pt x="38448" y="373466"/>
                  </a:lnTo>
                  <a:cubicBezTo>
                    <a:pt x="17214" y="373466"/>
                    <a:pt x="0" y="356253"/>
                    <a:pt x="0" y="335019"/>
                  </a:cubicBezTo>
                  <a:lnTo>
                    <a:pt x="0" y="38448"/>
                  </a:lnTo>
                  <a:cubicBezTo>
                    <a:pt x="0" y="17214"/>
                    <a:pt x="17214" y="0"/>
                    <a:pt x="38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76200"/>
              <a:ext cx="567660" cy="4496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5739"/>
                </a:lnSpc>
              </a:pPr>
            </a:p>
            <a:p>
              <a:pPr algn="just">
                <a:lnSpc>
                  <a:spcPts val="573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2512517" y="3971133"/>
            <a:ext cx="4027228" cy="2649534"/>
            <a:chOff x="0" y="0"/>
            <a:chExt cx="567660" cy="37346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67660" cy="373466"/>
            </a:xfrm>
            <a:custGeom>
              <a:avLst/>
              <a:gdLst/>
              <a:ahLst/>
              <a:cxnLst/>
              <a:rect r="r" b="b" t="t" l="l"/>
              <a:pathLst>
                <a:path h="373466" w="567660">
                  <a:moveTo>
                    <a:pt x="38448" y="0"/>
                  </a:moveTo>
                  <a:lnTo>
                    <a:pt x="529212" y="0"/>
                  </a:lnTo>
                  <a:cubicBezTo>
                    <a:pt x="550446" y="0"/>
                    <a:pt x="567660" y="17214"/>
                    <a:pt x="567660" y="38448"/>
                  </a:cubicBezTo>
                  <a:lnTo>
                    <a:pt x="567660" y="335019"/>
                  </a:lnTo>
                  <a:cubicBezTo>
                    <a:pt x="567660" y="356253"/>
                    <a:pt x="550446" y="373466"/>
                    <a:pt x="529212" y="373466"/>
                  </a:cubicBezTo>
                  <a:lnTo>
                    <a:pt x="38448" y="373466"/>
                  </a:lnTo>
                  <a:cubicBezTo>
                    <a:pt x="17214" y="373466"/>
                    <a:pt x="0" y="356253"/>
                    <a:pt x="0" y="335019"/>
                  </a:cubicBezTo>
                  <a:lnTo>
                    <a:pt x="0" y="38448"/>
                  </a:lnTo>
                  <a:cubicBezTo>
                    <a:pt x="0" y="17214"/>
                    <a:pt x="17214" y="0"/>
                    <a:pt x="3844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76200"/>
              <a:ext cx="567660" cy="44966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>
                <a:lnSpc>
                  <a:spcPts val="573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2252242" y="4719257"/>
            <a:ext cx="3525158" cy="905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74"/>
              </a:lnSpc>
            </a:pPr>
            <a:r>
              <a:rPr lang="en-US" sz="43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MediaPipe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125463" y="4719257"/>
            <a:ext cx="3525158" cy="905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74"/>
              </a:lnSpc>
            </a:pPr>
            <a:r>
              <a:rPr lang="en-US" sz="43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OpenPose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451591" y="4719257"/>
            <a:ext cx="3525158" cy="905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7374"/>
              </a:lnSpc>
            </a:pPr>
            <a:r>
              <a:rPr lang="en-US" sz="433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YOLO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50621" y="8800174"/>
            <a:ext cx="608679" cy="621385"/>
            <a:chOff x="0" y="0"/>
            <a:chExt cx="85797" cy="8758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7" cy="87588"/>
            </a:xfrm>
            <a:custGeom>
              <a:avLst/>
              <a:gdLst/>
              <a:ahLst/>
              <a:cxnLst/>
              <a:rect r="r" b="b" t="t" l="l"/>
              <a:pathLst>
                <a:path h="87588" w="85797">
                  <a:moveTo>
                    <a:pt x="42898" y="0"/>
                  </a:moveTo>
                  <a:lnTo>
                    <a:pt x="42898" y="0"/>
                  </a:lnTo>
                  <a:cubicBezTo>
                    <a:pt x="54276" y="0"/>
                    <a:pt x="65187" y="4520"/>
                    <a:pt x="73232" y="12565"/>
                  </a:cubicBezTo>
                  <a:cubicBezTo>
                    <a:pt x="81277" y="20610"/>
                    <a:pt x="85797" y="31521"/>
                    <a:pt x="85797" y="42898"/>
                  </a:cubicBezTo>
                  <a:lnTo>
                    <a:pt x="85797" y="44689"/>
                  </a:lnTo>
                  <a:cubicBezTo>
                    <a:pt x="85797" y="68381"/>
                    <a:pt x="66590" y="87588"/>
                    <a:pt x="42898" y="87588"/>
                  </a:cubicBezTo>
                  <a:lnTo>
                    <a:pt x="42898" y="87588"/>
                  </a:lnTo>
                  <a:cubicBezTo>
                    <a:pt x="19206" y="87588"/>
                    <a:pt x="0" y="68381"/>
                    <a:pt x="0" y="44689"/>
                  </a:cubicBezTo>
                  <a:lnTo>
                    <a:pt x="0" y="42898"/>
                  </a:lnTo>
                  <a:cubicBezTo>
                    <a:pt x="0" y="19206"/>
                    <a:pt x="19206" y="0"/>
                    <a:pt x="4289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5797" cy="144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FFFFFF">
                      <a:alpha val="18824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5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548222" y="2475210"/>
            <a:ext cx="10180693" cy="7435872"/>
          </a:xfrm>
          <a:custGeom>
            <a:avLst/>
            <a:gdLst/>
            <a:ahLst/>
            <a:cxnLst/>
            <a:rect r="r" b="b" t="t" l="l"/>
            <a:pathLst>
              <a:path h="7435872" w="10180693">
                <a:moveTo>
                  <a:pt x="0" y="0"/>
                </a:moveTo>
                <a:lnTo>
                  <a:pt x="10180693" y="0"/>
                </a:lnTo>
                <a:lnTo>
                  <a:pt x="10180693" y="7435872"/>
                </a:lnTo>
                <a:lnTo>
                  <a:pt x="0" y="74358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30" t="0" r="-281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268580" y="8832850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31384" y="375272"/>
            <a:ext cx="16123577" cy="10187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83"/>
              </a:lnSpc>
            </a:pPr>
            <a:r>
              <a:rPr lang="en-US" sz="69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Approach &amp; Methodology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59610" y="1708128"/>
            <a:ext cx="12968780" cy="7670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sz="4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YOLO Pose Estimation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118115" y="-237040"/>
            <a:ext cx="20524231" cy="4730795"/>
            <a:chOff x="0" y="0"/>
            <a:chExt cx="5583242" cy="12869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583242" cy="1286926"/>
            </a:xfrm>
            <a:custGeom>
              <a:avLst/>
              <a:gdLst/>
              <a:ahLst/>
              <a:cxnLst/>
              <a:rect r="r" b="b" t="t" l="l"/>
              <a:pathLst>
                <a:path h="1286926" w="5583242">
                  <a:moveTo>
                    <a:pt x="8676" y="0"/>
                  </a:moveTo>
                  <a:lnTo>
                    <a:pt x="5574566" y="0"/>
                  </a:lnTo>
                  <a:cubicBezTo>
                    <a:pt x="5576867" y="0"/>
                    <a:pt x="5579074" y="914"/>
                    <a:pt x="5580701" y="2541"/>
                  </a:cubicBezTo>
                  <a:cubicBezTo>
                    <a:pt x="5582328" y="4168"/>
                    <a:pt x="5583242" y="6375"/>
                    <a:pt x="5583242" y="8676"/>
                  </a:cubicBezTo>
                  <a:lnTo>
                    <a:pt x="5583242" y="1278250"/>
                  </a:lnTo>
                  <a:cubicBezTo>
                    <a:pt x="5583242" y="1280551"/>
                    <a:pt x="5582328" y="1282758"/>
                    <a:pt x="5580701" y="1284385"/>
                  </a:cubicBezTo>
                  <a:cubicBezTo>
                    <a:pt x="5579074" y="1286012"/>
                    <a:pt x="5576867" y="1286926"/>
                    <a:pt x="5574566" y="1286926"/>
                  </a:cubicBezTo>
                  <a:lnTo>
                    <a:pt x="8676" y="1286926"/>
                  </a:lnTo>
                  <a:cubicBezTo>
                    <a:pt x="6375" y="1286926"/>
                    <a:pt x="4168" y="1286012"/>
                    <a:pt x="2541" y="1284385"/>
                  </a:cubicBezTo>
                  <a:cubicBezTo>
                    <a:pt x="914" y="1282758"/>
                    <a:pt x="0" y="1280551"/>
                    <a:pt x="0" y="1278250"/>
                  </a:cubicBezTo>
                  <a:lnTo>
                    <a:pt x="0" y="8676"/>
                  </a:lnTo>
                  <a:cubicBezTo>
                    <a:pt x="0" y="6375"/>
                    <a:pt x="914" y="4168"/>
                    <a:pt x="2541" y="2541"/>
                  </a:cubicBezTo>
                  <a:cubicBezTo>
                    <a:pt x="4168" y="914"/>
                    <a:pt x="6375" y="0"/>
                    <a:pt x="8676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94524" r="0" b="-94524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650621" y="8790649"/>
            <a:ext cx="608679" cy="621385"/>
            <a:chOff x="0" y="0"/>
            <a:chExt cx="85797" cy="875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5797" cy="87588"/>
            </a:xfrm>
            <a:custGeom>
              <a:avLst/>
              <a:gdLst/>
              <a:ahLst/>
              <a:cxnLst/>
              <a:rect r="r" b="b" t="t" l="l"/>
              <a:pathLst>
                <a:path h="87588" w="85797">
                  <a:moveTo>
                    <a:pt x="42898" y="0"/>
                  </a:moveTo>
                  <a:lnTo>
                    <a:pt x="42898" y="0"/>
                  </a:lnTo>
                  <a:cubicBezTo>
                    <a:pt x="54276" y="0"/>
                    <a:pt x="65187" y="4520"/>
                    <a:pt x="73232" y="12565"/>
                  </a:cubicBezTo>
                  <a:cubicBezTo>
                    <a:pt x="81277" y="20610"/>
                    <a:pt x="85797" y="31521"/>
                    <a:pt x="85797" y="42898"/>
                  </a:cubicBezTo>
                  <a:lnTo>
                    <a:pt x="85797" y="44689"/>
                  </a:lnTo>
                  <a:cubicBezTo>
                    <a:pt x="85797" y="68381"/>
                    <a:pt x="66590" y="87588"/>
                    <a:pt x="42898" y="87588"/>
                  </a:cubicBezTo>
                  <a:lnTo>
                    <a:pt x="42898" y="87588"/>
                  </a:lnTo>
                  <a:cubicBezTo>
                    <a:pt x="19206" y="87588"/>
                    <a:pt x="0" y="68381"/>
                    <a:pt x="0" y="44689"/>
                  </a:cubicBezTo>
                  <a:lnTo>
                    <a:pt x="0" y="42898"/>
                  </a:lnTo>
                  <a:cubicBezTo>
                    <a:pt x="0" y="19206"/>
                    <a:pt x="19206" y="0"/>
                    <a:pt x="42898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85797" cy="1447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r>
                <a:rPr lang="en-US" sz="1899">
                  <a:solidFill>
                    <a:srgbClr val="FFFFFF">
                      <a:alpha val="18824"/>
                    </a:srgbClr>
                  </a:solidFill>
                  <a:latin typeface="Poppins"/>
                  <a:ea typeface="Poppins"/>
                  <a:cs typeface="Poppins"/>
                  <a:sym typeface="Poppins"/>
                </a:rPr>
                <a:t>6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5268580" y="8832850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147724" y="4950955"/>
            <a:ext cx="11992551" cy="1907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269"/>
              </a:lnSpc>
            </a:pPr>
            <a:r>
              <a:rPr lang="en-US" b="true" sz="13822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DAGe-JxnimA</dc:identifier>
  <dcterms:modified xsi:type="dcterms:W3CDTF">2011-08-01T06:04:30Z</dcterms:modified>
  <cp:revision>1</cp:revision>
  <dc:title>Green Gradient Modern Computer Presentation</dc:title>
</cp:coreProperties>
</file>

<file path=docProps/thumbnail.jpeg>
</file>